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53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主要介绍了和蛇相关的信息。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216" y="1292759"/>
            <a:ext cx="10763981" cy="1344153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744861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more and more rain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falling, 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snakes to be active. Living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crosses your mind that we might meet them face to face.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are afraid of snakes. They may think snakes are dangerous and ugly. There are more than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kinds of snakes. Most of them live in mountains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cities sometimes we can find them in grass or other dark places. Snakes can’t walk or run because they have no legs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long and thin animals can move very fast on their stomachs. Snakes usually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green,yellow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black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skins,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it difficult for their enemies to find them. In winter they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hibernate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holes. They look for a hole to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inside, 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rock or a tree. They do not wake up again until spring comes. Snakes feed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mice, frogs, bird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eggs and so on.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678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 play an important part in nature. We can make useful medicine with them. Without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rodents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啮齿动物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out of control. But many of them are in danger of disappearing. Houses and buildings take up the land where snakes live. Many snakes lose their lives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traffic,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often kill snakes for their skins or meat.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5835650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 may it be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5835650" algn="l"/>
                <a:tab pos="8699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July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November.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5835650" algn="l"/>
                <a:tab pos="8699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January.	D. March.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5897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15955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more and more rain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falling, it’s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time for snakes to be active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do not wake up again until spring comes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可知，蛇到春天才醒来，而现在蛇要活跃了，且这个季节雨水充足，由此可推知，现在可能是七月份。故选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059484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winter they hibernate in holes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look for a hole to stay inside, in the ground, or in a rock or a tree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do not wake up again until spring comes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可知，它们在地下、岩石或树上寻找一个洞穴作为藏身之处，且到春天才醒来，故画线部分意为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5738495" algn="l"/>
                <a:tab pos="6300470" algn="l"/>
                <a:tab pos="8615045" algn="l"/>
                <a:tab pos="8910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kinds of snakes are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5738495" algn="l"/>
                <a:tab pos="6300470" algn="l"/>
                <a:tab pos="8615045" algn="l"/>
                <a:tab pos="8910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100.	B. 200.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5738495" algn="l"/>
                <a:tab pos="6300470" algn="l"/>
                <a:tab pos="861504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300.	D. Over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1517766"/>
            <a:ext cx="42037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hibernate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the second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 a place to keep warm.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sleep during winter.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catch something for food.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protect oneself from other animals.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511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95015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winter they hibernate in holes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look for a hole to stay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inside, in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ground, or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a rock or a tree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do not wake up again until spring comes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可知，它们在地下、岩石或树上寻找一个洞穴作为藏身之处，且到春天才醒来，故画线部分意为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冬眠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from the text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 never see snakes in cities.		B. Snakes only eat mice as food.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Snakes are useless to nature.		D. Many snakes are in danger.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15" y="8511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9875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of them are in danger of disappearing”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可知，现在很多蛇处于危险中。故选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2559" y="5157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主旨大意题。本文主要介绍了和蛇相关的信息，即与生物有关。故选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2559" y="3504373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the passage about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spcAft>
                <a:spcPts val="0"/>
              </a:spcAft>
              <a:buFontTx/>
              <a:buAutoNum type="alphaUcPeriod"/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Science.		B. Geography.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buFontTx/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Biology.		D. Weather.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8320" y="36093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2601</Words>
  <Application>WPS 演示</Application>
  <PresentationFormat>自定义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2025-09-17T03:09:28Z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